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Lst>
  <p:sldSz cx="12192000" cy="6858000"/>
  <p:notesSz cx="6858000" cy="9144000"/>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Sezione senza titolo" id="{02AB7D1E-998B-4E0D-97FB-2E20453DC878}">
          <p14:sldIdLst>
            <p14:sldId id="256"/>
            <p14:sldId id="257"/>
            <p14:sldId id="258"/>
            <p14:sldId id="259"/>
            <p14:sldId id="260"/>
            <p14:sldId id="261"/>
            <p14:sldId id="262"/>
          </p14:sldIdLst>
        </p14:section>
      </p14:section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p:scale>
          <a:sx n="43" d="100"/>
          <a:sy n="43" d="100"/>
        </p:scale>
        <p:origin x="-114" y="-696"/>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1524000" y="1122363"/>
            <a:ext cx="9144000" cy="2387600"/>
          </a:xfrm>
        </p:spPr>
        <p:txBody>
          <a:bodyPr anchor="b"/>
          <a:lstStyle>
            <a:lvl1pPr algn="ctr">
              <a:defRPr sz="6000"/>
            </a:lvl1pPr>
          </a:lstStyle>
          <a:p>
            <a:r>
              <a:rPr lang="it-IT" smtClean="0"/>
              <a:t>Fare clic per modificare lo stile del titolo</a:t>
            </a:r>
            <a:endParaRPr lang="it-IT"/>
          </a:p>
        </p:txBody>
      </p:sp>
      <p:sp>
        <p:nvSpPr>
          <p:cNvPr id="3" name="Sottotitolo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it-IT" smtClean="0"/>
              <a:t>Fare clic per modificare lo stile del sottotitolo dello schema</a:t>
            </a:r>
            <a:endParaRPr lang="it-IT"/>
          </a:p>
        </p:txBody>
      </p:sp>
      <p:sp>
        <p:nvSpPr>
          <p:cNvPr id="4" name="Segnaposto data 3"/>
          <p:cNvSpPr>
            <a:spLocks noGrp="1"/>
          </p:cNvSpPr>
          <p:nvPr>
            <p:ph type="dt" sz="half" idx="10"/>
          </p:nvPr>
        </p:nvSpPr>
        <p:spPr/>
        <p:txBody>
          <a:bodyPr/>
          <a:lstStyle/>
          <a:p>
            <a:fld id="{D9B5A6D0-B87D-4853-8CE4-40EE9FBB3ABE}" type="datetimeFigureOut">
              <a:rPr lang="it-IT" smtClean="0"/>
              <a:t>13/01/2014</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CD6C8F97-91C0-4FB1-A5F9-E90162869F89}" type="slidenum">
              <a:rPr lang="it-IT" smtClean="0"/>
              <a:t>‹N›</a:t>
            </a:fld>
            <a:endParaRPr lang="it-IT"/>
          </a:p>
        </p:txBody>
      </p:sp>
    </p:spTree>
    <p:extLst>
      <p:ext uri="{BB962C8B-B14F-4D97-AF65-F5344CB8AC3E}">
        <p14:creationId xmlns:p14="http://schemas.microsoft.com/office/powerpoint/2010/main" val="414044823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testo verticale 2"/>
          <p:cNvSpPr>
            <a:spLocks noGrp="1"/>
          </p:cNvSpPr>
          <p:nvPr>
            <p:ph type="body" orient="vert" idx="1"/>
          </p:nvPr>
        </p:nvSpPr>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fld id="{D9B5A6D0-B87D-4853-8CE4-40EE9FBB3ABE}" type="datetimeFigureOut">
              <a:rPr lang="it-IT" smtClean="0"/>
              <a:t>13/01/2014</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CD6C8F97-91C0-4FB1-A5F9-E90162869F89}" type="slidenum">
              <a:rPr lang="it-IT" smtClean="0"/>
              <a:t>‹N›</a:t>
            </a:fld>
            <a:endParaRPr lang="it-IT"/>
          </a:p>
        </p:txBody>
      </p:sp>
    </p:spTree>
    <p:extLst>
      <p:ext uri="{BB962C8B-B14F-4D97-AF65-F5344CB8AC3E}">
        <p14:creationId xmlns:p14="http://schemas.microsoft.com/office/powerpoint/2010/main" val="217984694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8724900" y="365125"/>
            <a:ext cx="2628900" cy="5811838"/>
          </a:xfrm>
        </p:spPr>
        <p:txBody>
          <a:bodyPr vert="eaVert"/>
          <a:lstStyle/>
          <a:p>
            <a:r>
              <a:rPr lang="it-IT" smtClean="0"/>
              <a:t>Fare clic per modificare lo stile del titolo</a:t>
            </a:r>
            <a:endParaRPr lang="it-IT"/>
          </a:p>
        </p:txBody>
      </p:sp>
      <p:sp>
        <p:nvSpPr>
          <p:cNvPr id="3" name="Segnaposto testo verticale 2"/>
          <p:cNvSpPr>
            <a:spLocks noGrp="1"/>
          </p:cNvSpPr>
          <p:nvPr>
            <p:ph type="body" orient="vert" idx="1"/>
          </p:nvPr>
        </p:nvSpPr>
        <p:spPr>
          <a:xfrm>
            <a:off x="838200" y="365125"/>
            <a:ext cx="7734300" cy="5811838"/>
          </a:xfrm>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fld id="{D9B5A6D0-B87D-4853-8CE4-40EE9FBB3ABE}" type="datetimeFigureOut">
              <a:rPr lang="it-IT" smtClean="0"/>
              <a:t>13/01/2014</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CD6C8F97-91C0-4FB1-A5F9-E90162869F89}" type="slidenum">
              <a:rPr lang="it-IT" smtClean="0"/>
              <a:t>‹N›</a:t>
            </a:fld>
            <a:endParaRPr lang="it-IT"/>
          </a:p>
        </p:txBody>
      </p:sp>
    </p:spTree>
    <p:extLst>
      <p:ext uri="{BB962C8B-B14F-4D97-AF65-F5344CB8AC3E}">
        <p14:creationId xmlns:p14="http://schemas.microsoft.com/office/powerpoint/2010/main" val="247749294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contenuto 2"/>
          <p:cNvSpPr>
            <a:spLocks noGrp="1"/>
          </p:cNvSpPr>
          <p:nvPr>
            <p:ph idx="1"/>
          </p:nvPr>
        </p:nvSpPr>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fld id="{D9B5A6D0-B87D-4853-8CE4-40EE9FBB3ABE}" type="datetimeFigureOut">
              <a:rPr lang="it-IT" smtClean="0"/>
              <a:t>13/01/2014</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CD6C8F97-91C0-4FB1-A5F9-E90162869F89}" type="slidenum">
              <a:rPr lang="it-IT" smtClean="0"/>
              <a:t>‹N›</a:t>
            </a:fld>
            <a:endParaRPr lang="it-IT"/>
          </a:p>
        </p:txBody>
      </p:sp>
    </p:spTree>
    <p:extLst>
      <p:ext uri="{BB962C8B-B14F-4D97-AF65-F5344CB8AC3E}">
        <p14:creationId xmlns:p14="http://schemas.microsoft.com/office/powerpoint/2010/main" val="186673477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831850" y="1709738"/>
            <a:ext cx="10515600" cy="2852737"/>
          </a:xfrm>
        </p:spPr>
        <p:txBody>
          <a:bodyPr anchor="b"/>
          <a:lstStyle>
            <a:lvl1pPr>
              <a:defRPr sz="6000"/>
            </a:lvl1pPr>
          </a:lstStyle>
          <a:p>
            <a:r>
              <a:rPr lang="it-IT" smtClean="0"/>
              <a:t>Fare clic per modificare lo stile del titolo</a:t>
            </a:r>
            <a:endParaRPr lang="it-IT"/>
          </a:p>
        </p:txBody>
      </p:sp>
      <p:sp>
        <p:nvSpPr>
          <p:cNvPr id="3" name="Segnaposto testo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it-IT" smtClean="0"/>
              <a:t>Fare clic per modificare stili del testo dello schema</a:t>
            </a:r>
          </a:p>
        </p:txBody>
      </p:sp>
      <p:sp>
        <p:nvSpPr>
          <p:cNvPr id="4" name="Segnaposto data 3"/>
          <p:cNvSpPr>
            <a:spLocks noGrp="1"/>
          </p:cNvSpPr>
          <p:nvPr>
            <p:ph type="dt" sz="half" idx="10"/>
          </p:nvPr>
        </p:nvSpPr>
        <p:spPr/>
        <p:txBody>
          <a:bodyPr/>
          <a:lstStyle/>
          <a:p>
            <a:fld id="{D9B5A6D0-B87D-4853-8CE4-40EE9FBB3ABE}" type="datetimeFigureOut">
              <a:rPr lang="it-IT" smtClean="0"/>
              <a:t>13/01/2014</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CD6C8F97-91C0-4FB1-A5F9-E90162869F89}" type="slidenum">
              <a:rPr lang="it-IT" smtClean="0"/>
              <a:t>‹N›</a:t>
            </a:fld>
            <a:endParaRPr lang="it-IT"/>
          </a:p>
        </p:txBody>
      </p:sp>
    </p:spTree>
    <p:extLst>
      <p:ext uri="{BB962C8B-B14F-4D97-AF65-F5344CB8AC3E}">
        <p14:creationId xmlns:p14="http://schemas.microsoft.com/office/powerpoint/2010/main" val="245253837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contenuto 2"/>
          <p:cNvSpPr>
            <a:spLocks noGrp="1"/>
          </p:cNvSpPr>
          <p:nvPr>
            <p:ph sz="half" idx="1"/>
          </p:nvPr>
        </p:nvSpPr>
        <p:spPr>
          <a:xfrm>
            <a:off x="838200" y="1825625"/>
            <a:ext cx="5181600" cy="4351338"/>
          </a:xfrm>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contenuto 3"/>
          <p:cNvSpPr>
            <a:spLocks noGrp="1"/>
          </p:cNvSpPr>
          <p:nvPr>
            <p:ph sz="half" idx="2"/>
          </p:nvPr>
        </p:nvSpPr>
        <p:spPr>
          <a:xfrm>
            <a:off x="6172200" y="1825625"/>
            <a:ext cx="5181600" cy="4351338"/>
          </a:xfrm>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data 4"/>
          <p:cNvSpPr>
            <a:spLocks noGrp="1"/>
          </p:cNvSpPr>
          <p:nvPr>
            <p:ph type="dt" sz="half" idx="10"/>
          </p:nvPr>
        </p:nvSpPr>
        <p:spPr/>
        <p:txBody>
          <a:bodyPr/>
          <a:lstStyle/>
          <a:p>
            <a:fld id="{D9B5A6D0-B87D-4853-8CE4-40EE9FBB3ABE}" type="datetimeFigureOut">
              <a:rPr lang="it-IT" smtClean="0"/>
              <a:t>13/01/2014</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CD6C8F97-91C0-4FB1-A5F9-E90162869F89}" type="slidenum">
              <a:rPr lang="it-IT" smtClean="0"/>
              <a:t>‹N›</a:t>
            </a:fld>
            <a:endParaRPr lang="it-IT"/>
          </a:p>
        </p:txBody>
      </p:sp>
    </p:spTree>
    <p:extLst>
      <p:ext uri="{BB962C8B-B14F-4D97-AF65-F5344CB8AC3E}">
        <p14:creationId xmlns:p14="http://schemas.microsoft.com/office/powerpoint/2010/main" val="48797893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a:xfrm>
            <a:off x="839788" y="365125"/>
            <a:ext cx="10515600" cy="1325563"/>
          </a:xfrm>
        </p:spPr>
        <p:txBody>
          <a:bodyPr/>
          <a:lstStyle/>
          <a:p>
            <a:r>
              <a:rPr lang="it-IT" smtClean="0"/>
              <a:t>Fare clic per modificare lo stile del titolo</a:t>
            </a:r>
            <a:endParaRPr lang="it-IT"/>
          </a:p>
        </p:txBody>
      </p:sp>
      <p:sp>
        <p:nvSpPr>
          <p:cNvPr id="3" name="Segnaposto testo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4" name="Segnaposto contenuto 3"/>
          <p:cNvSpPr>
            <a:spLocks noGrp="1"/>
          </p:cNvSpPr>
          <p:nvPr>
            <p:ph sz="half" idx="2"/>
          </p:nvPr>
        </p:nvSpPr>
        <p:spPr>
          <a:xfrm>
            <a:off x="839788" y="2505075"/>
            <a:ext cx="5157787" cy="3684588"/>
          </a:xfrm>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testo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6" name="Segnaposto contenuto 5"/>
          <p:cNvSpPr>
            <a:spLocks noGrp="1"/>
          </p:cNvSpPr>
          <p:nvPr>
            <p:ph sz="quarter" idx="4"/>
          </p:nvPr>
        </p:nvSpPr>
        <p:spPr>
          <a:xfrm>
            <a:off x="6172200" y="2505075"/>
            <a:ext cx="5183188" cy="3684588"/>
          </a:xfrm>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7" name="Segnaposto data 6"/>
          <p:cNvSpPr>
            <a:spLocks noGrp="1"/>
          </p:cNvSpPr>
          <p:nvPr>
            <p:ph type="dt" sz="half" idx="10"/>
          </p:nvPr>
        </p:nvSpPr>
        <p:spPr/>
        <p:txBody>
          <a:bodyPr/>
          <a:lstStyle/>
          <a:p>
            <a:fld id="{D9B5A6D0-B87D-4853-8CE4-40EE9FBB3ABE}" type="datetimeFigureOut">
              <a:rPr lang="it-IT" smtClean="0"/>
              <a:t>13/01/2014</a:t>
            </a:fld>
            <a:endParaRPr lang="it-IT"/>
          </a:p>
        </p:txBody>
      </p:sp>
      <p:sp>
        <p:nvSpPr>
          <p:cNvPr id="8" name="Segnaposto piè di pagina 7"/>
          <p:cNvSpPr>
            <a:spLocks noGrp="1"/>
          </p:cNvSpPr>
          <p:nvPr>
            <p:ph type="ftr" sz="quarter" idx="11"/>
          </p:nvPr>
        </p:nvSpPr>
        <p:spPr/>
        <p:txBody>
          <a:bodyPr/>
          <a:lstStyle/>
          <a:p>
            <a:endParaRPr lang="it-IT"/>
          </a:p>
        </p:txBody>
      </p:sp>
      <p:sp>
        <p:nvSpPr>
          <p:cNvPr id="9" name="Segnaposto numero diapositiva 8"/>
          <p:cNvSpPr>
            <a:spLocks noGrp="1"/>
          </p:cNvSpPr>
          <p:nvPr>
            <p:ph type="sldNum" sz="quarter" idx="12"/>
          </p:nvPr>
        </p:nvSpPr>
        <p:spPr/>
        <p:txBody>
          <a:bodyPr/>
          <a:lstStyle/>
          <a:p>
            <a:fld id="{CD6C8F97-91C0-4FB1-A5F9-E90162869F89}" type="slidenum">
              <a:rPr lang="it-IT" smtClean="0"/>
              <a:t>‹N›</a:t>
            </a:fld>
            <a:endParaRPr lang="it-IT"/>
          </a:p>
        </p:txBody>
      </p:sp>
    </p:spTree>
    <p:extLst>
      <p:ext uri="{BB962C8B-B14F-4D97-AF65-F5344CB8AC3E}">
        <p14:creationId xmlns:p14="http://schemas.microsoft.com/office/powerpoint/2010/main" val="78805322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data 2"/>
          <p:cNvSpPr>
            <a:spLocks noGrp="1"/>
          </p:cNvSpPr>
          <p:nvPr>
            <p:ph type="dt" sz="half" idx="10"/>
          </p:nvPr>
        </p:nvSpPr>
        <p:spPr/>
        <p:txBody>
          <a:bodyPr/>
          <a:lstStyle/>
          <a:p>
            <a:fld id="{D9B5A6D0-B87D-4853-8CE4-40EE9FBB3ABE}" type="datetimeFigureOut">
              <a:rPr lang="it-IT" smtClean="0"/>
              <a:t>13/01/2014</a:t>
            </a:fld>
            <a:endParaRPr lang="it-IT"/>
          </a:p>
        </p:txBody>
      </p:sp>
      <p:sp>
        <p:nvSpPr>
          <p:cNvPr id="4" name="Segnaposto piè di pagina 3"/>
          <p:cNvSpPr>
            <a:spLocks noGrp="1"/>
          </p:cNvSpPr>
          <p:nvPr>
            <p:ph type="ftr" sz="quarter" idx="11"/>
          </p:nvPr>
        </p:nvSpPr>
        <p:spPr/>
        <p:txBody>
          <a:bodyPr/>
          <a:lstStyle/>
          <a:p>
            <a:endParaRPr lang="it-IT"/>
          </a:p>
        </p:txBody>
      </p:sp>
      <p:sp>
        <p:nvSpPr>
          <p:cNvPr id="5" name="Segnaposto numero diapositiva 4"/>
          <p:cNvSpPr>
            <a:spLocks noGrp="1"/>
          </p:cNvSpPr>
          <p:nvPr>
            <p:ph type="sldNum" sz="quarter" idx="12"/>
          </p:nvPr>
        </p:nvSpPr>
        <p:spPr/>
        <p:txBody>
          <a:bodyPr/>
          <a:lstStyle/>
          <a:p>
            <a:fld id="{CD6C8F97-91C0-4FB1-A5F9-E90162869F89}" type="slidenum">
              <a:rPr lang="it-IT" smtClean="0"/>
              <a:t>‹N›</a:t>
            </a:fld>
            <a:endParaRPr lang="it-IT"/>
          </a:p>
        </p:txBody>
      </p:sp>
    </p:spTree>
    <p:extLst>
      <p:ext uri="{BB962C8B-B14F-4D97-AF65-F5344CB8AC3E}">
        <p14:creationId xmlns:p14="http://schemas.microsoft.com/office/powerpoint/2010/main" val="93129112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p:cNvSpPr>
            <a:spLocks noGrp="1"/>
          </p:cNvSpPr>
          <p:nvPr>
            <p:ph type="dt" sz="half" idx="10"/>
          </p:nvPr>
        </p:nvSpPr>
        <p:spPr/>
        <p:txBody>
          <a:bodyPr/>
          <a:lstStyle/>
          <a:p>
            <a:fld id="{D9B5A6D0-B87D-4853-8CE4-40EE9FBB3ABE}" type="datetimeFigureOut">
              <a:rPr lang="it-IT" smtClean="0"/>
              <a:t>13/01/2014</a:t>
            </a:fld>
            <a:endParaRPr lang="it-IT"/>
          </a:p>
        </p:txBody>
      </p:sp>
      <p:sp>
        <p:nvSpPr>
          <p:cNvPr id="3" name="Segnaposto piè di pagina 2"/>
          <p:cNvSpPr>
            <a:spLocks noGrp="1"/>
          </p:cNvSpPr>
          <p:nvPr>
            <p:ph type="ftr" sz="quarter" idx="11"/>
          </p:nvPr>
        </p:nvSpPr>
        <p:spPr/>
        <p:txBody>
          <a:bodyPr/>
          <a:lstStyle/>
          <a:p>
            <a:endParaRPr lang="it-IT"/>
          </a:p>
        </p:txBody>
      </p:sp>
      <p:sp>
        <p:nvSpPr>
          <p:cNvPr id="4" name="Segnaposto numero diapositiva 3"/>
          <p:cNvSpPr>
            <a:spLocks noGrp="1"/>
          </p:cNvSpPr>
          <p:nvPr>
            <p:ph type="sldNum" sz="quarter" idx="12"/>
          </p:nvPr>
        </p:nvSpPr>
        <p:spPr/>
        <p:txBody>
          <a:bodyPr/>
          <a:lstStyle/>
          <a:p>
            <a:fld id="{CD6C8F97-91C0-4FB1-A5F9-E90162869F89}" type="slidenum">
              <a:rPr lang="it-IT" smtClean="0"/>
              <a:t>‹N›</a:t>
            </a:fld>
            <a:endParaRPr lang="it-IT"/>
          </a:p>
        </p:txBody>
      </p:sp>
    </p:spTree>
    <p:extLst>
      <p:ext uri="{BB962C8B-B14F-4D97-AF65-F5344CB8AC3E}">
        <p14:creationId xmlns:p14="http://schemas.microsoft.com/office/powerpoint/2010/main" val="110981422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839788" y="457200"/>
            <a:ext cx="3932237" cy="1600200"/>
          </a:xfrm>
        </p:spPr>
        <p:txBody>
          <a:bodyPr anchor="b"/>
          <a:lstStyle>
            <a:lvl1pPr>
              <a:defRPr sz="3200"/>
            </a:lvl1pPr>
          </a:lstStyle>
          <a:p>
            <a:r>
              <a:rPr lang="it-IT" smtClean="0"/>
              <a:t>Fare clic per modificare lo stile del titolo</a:t>
            </a:r>
            <a:endParaRPr lang="it-IT"/>
          </a:p>
        </p:txBody>
      </p:sp>
      <p:sp>
        <p:nvSpPr>
          <p:cNvPr id="3" name="Segnaposto contenuto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tes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smtClean="0"/>
              <a:t>Fare clic per modificare stili del testo dello schema</a:t>
            </a:r>
          </a:p>
        </p:txBody>
      </p:sp>
      <p:sp>
        <p:nvSpPr>
          <p:cNvPr id="5" name="Segnaposto data 4"/>
          <p:cNvSpPr>
            <a:spLocks noGrp="1"/>
          </p:cNvSpPr>
          <p:nvPr>
            <p:ph type="dt" sz="half" idx="10"/>
          </p:nvPr>
        </p:nvSpPr>
        <p:spPr/>
        <p:txBody>
          <a:bodyPr/>
          <a:lstStyle/>
          <a:p>
            <a:fld id="{D9B5A6D0-B87D-4853-8CE4-40EE9FBB3ABE}" type="datetimeFigureOut">
              <a:rPr lang="it-IT" smtClean="0"/>
              <a:t>13/01/2014</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CD6C8F97-91C0-4FB1-A5F9-E90162869F89}" type="slidenum">
              <a:rPr lang="it-IT" smtClean="0"/>
              <a:t>‹N›</a:t>
            </a:fld>
            <a:endParaRPr lang="it-IT"/>
          </a:p>
        </p:txBody>
      </p:sp>
    </p:spTree>
    <p:extLst>
      <p:ext uri="{BB962C8B-B14F-4D97-AF65-F5344CB8AC3E}">
        <p14:creationId xmlns:p14="http://schemas.microsoft.com/office/powerpoint/2010/main" val="393196542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839788" y="457200"/>
            <a:ext cx="3932237" cy="1600200"/>
          </a:xfrm>
        </p:spPr>
        <p:txBody>
          <a:bodyPr anchor="b"/>
          <a:lstStyle>
            <a:lvl1pPr>
              <a:defRPr sz="3200"/>
            </a:lvl1pPr>
          </a:lstStyle>
          <a:p>
            <a:r>
              <a:rPr lang="it-IT" smtClean="0"/>
              <a:t>Fare clic per modificare lo stile del titolo</a:t>
            </a:r>
            <a:endParaRPr lang="it-IT"/>
          </a:p>
        </p:txBody>
      </p:sp>
      <p:sp>
        <p:nvSpPr>
          <p:cNvPr id="3" name="Segnaposto immagine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t-IT"/>
          </a:p>
        </p:txBody>
      </p:sp>
      <p:sp>
        <p:nvSpPr>
          <p:cNvPr id="4" name="Segnaposto tes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smtClean="0"/>
              <a:t>Fare clic per modificare stili del testo dello schema</a:t>
            </a:r>
          </a:p>
        </p:txBody>
      </p:sp>
      <p:sp>
        <p:nvSpPr>
          <p:cNvPr id="5" name="Segnaposto data 4"/>
          <p:cNvSpPr>
            <a:spLocks noGrp="1"/>
          </p:cNvSpPr>
          <p:nvPr>
            <p:ph type="dt" sz="half" idx="10"/>
          </p:nvPr>
        </p:nvSpPr>
        <p:spPr/>
        <p:txBody>
          <a:bodyPr/>
          <a:lstStyle/>
          <a:p>
            <a:fld id="{D9B5A6D0-B87D-4853-8CE4-40EE9FBB3ABE}" type="datetimeFigureOut">
              <a:rPr lang="it-IT" smtClean="0"/>
              <a:t>13/01/2014</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CD6C8F97-91C0-4FB1-A5F9-E90162869F89}" type="slidenum">
              <a:rPr lang="it-IT" smtClean="0"/>
              <a:t>‹N›</a:t>
            </a:fld>
            <a:endParaRPr lang="it-IT"/>
          </a:p>
        </p:txBody>
      </p:sp>
    </p:spTree>
    <p:extLst>
      <p:ext uri="{BB962C8B-B14F-4D97-AF65-F5344CB8AC3E}">
        <p14:creationId xmlns:p14="http://schemas.microsoft.com/office/powerpoint/2010/main" val="296620730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titolo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it-IT" smtClean="0"/>
              <a:t>Fare clic per modificare lo stile del titolo</a:t>
            </a:r>
            <a:endParaRPr lang="it-IT"/>
          </a:p>
        </p:txBody>
      </p:sp>
      <p:sp>
        <p:nvSpPr>
          <p:cNvPr id="3" name="Segnaposto testo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9B5A6D0-B87D-4853-8CE4-40EE9FBB3ABE}" type="datetimeFigureOut">
              <a:rPr lang="it-IT" smtClean="0"/>
              <a:t>13/01/2014</a:t>
            </a:fld>
            <a:endParaRPr lang="it-IT"/>
          </a:p>
        </p:txBody>
      </p:sp>
      <p:sp>
        <p:nvSpPr>
          <p:cNvPr id="5" name="Segnaposto piè di pagina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it-IT"/>
          </a:p>
        </p:txBody>
      </p:sp>
      <p:sp>
        <p:nvSpPr>
          <p:cNvPr id="6" name="Segnaposto numero diapositiva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D6C8F97-91C0-4FB1-A5F9-E90162869F89}" type="slidenum">
              <a:rPr lang="it-IT" smtClean="0"/>
              <a:t>‹N›</a:t>
            </a:fld>
            <a:endParaRPr lang="it-IT"/>
          </a:p>
        </p:txBody>
      </p:sp>
    </p:spTree>
    <p:extLst>
      <p:ext uri="{BB962C8B-B14F-4D97-AF65-F5344CB8AC3E}">
        <p14:creationId xmlns:p14="http://schemas.microsoft.com/office/powerpoint/2010/main" val="48999673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ctrTitle"/>
          </p:nvPr>
        </p:nvSpPr>
        <p:spPr>
          <a:xfrm>
            <a:off x="1382333" y="890543"/>
            <a:ext cx="9144000" cy="2387600"/>
          </a:xfrm>
        </p:spPr>
        <p:txBody>
          <a:bodyPr/>
          <a:lstStyle/>
          <a:p>
            <a:r>
              <a:rPr lang="it-IT" dirty="0" smtClean="0">
                <a:solidFill>
                  <a:schemeClr val="accent2"/>
                </a:solidFill>
              </a:rPr>
              <a:t>Santa Maria degli angeli</a:t>
            </a:r>
            <a:endParaRPr lang="it-IT" dirty="0">
              <a:solidFill>
                <a:schemeClr val="accent2"/>
              </a:solidFill>
            </a:endParaRPr>
          </a:p>
        </p:txBody>
      </p:sp>
      <p:sp>
        <p:nvSpPr>
          <p:cNvPr id="3" name="Sottotitolo 2"/>
          <p:cNvSpPr>
            <a:spLocks noGrp="1"/>
          </p:cNvSpPr>
          <p:nvPr>
            <p:ph type="subTitle" idx="1"/>
          </p:nvPr>
        </p:nvSpPr>
        <p:spPr>
          <a:xfrm>
            <a:off x="1214907" y="3509963"/>
            <a:ext cx="9144000" cy="1655762"/>
          </a:xfrm>
        </p:spPr>
        <p:txBody>
          <a:bodyPr/>
          <a:lstStyle/>
          <a:p>
            <a:r>
              <a:rPr lang="it-IT" dirty="0" smtClean="0">
                <a:solidFill>
                  <a:schemeClr val="accent6"/>
                </a:solidFill>
              </a:rPr>
              <a:t>Nicolò &amp; Stefano</a:t>
            </a:r>
            <a:endParaRPr lang="it-IT" dirty="0">
              <a:solidFill>
                <a:schemeClr val="accent6"/>
              </a:solidFill>
            </a:endParaRPr>
          </a:p>
        </p:txBody>
      </p:sp>
    </p:spTree>
    <p:extLst>
      <p:ext uri="{BB962C8B-B14F-4D97-AF65-F5344CB8AC3E}">
        <p14:creationId xmlns:p14="http://schemas.microsoft.com/office/powerpoint/2010/main" val="214493339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Storia</a:t>
            </a:r>
            <a:endParaRPr lang="it-IT" dirty="0"/>
          </a:p>
        </p:txBody>
      </p:sp>
      <p:sp>
        <p:nvSpPr>
          <p:cNvPr id="3" name="Segnaposto contenuto 2"/>
          <p:cNvSpPr>
            <a:spLocks noGrp="1"/>
          </p:cNvSpPr>
          <p:nvPr>
            <p:ph idx="1"/>
          </p:nvPr>
        </p:nvSpPr>
        <p:spPr/>
        <p:txBody>
          <a:bodyPr>
            <a:normAutofit fontScale="85000" lnSpcReduction="10000"/>
          </a:bodyPr>
          <a:lstStyle/>
          <a:p>
            <a:pPr marL="0" indent="0">
              <a:buNone/>
            </a:pPr>
            <a:r>
              <a:rPr lang="it-IT" sz="2400" dirty="0" smtClean="0"/>
              <a:t>L’edificio è nato nel 1562 costruito da Michelangelo Buonarroti sotto richiesta di papa Pio IV su istanza del sacerdote Antonio del Duca ,zio del fedele discepolo di Michelangelo, Jacopo del Duca. Antonio Del Duca sollecitò a lungo la costruzione, a seguito di una visione avuta nell'estate del 1541, quando avrebbe visto una "luce più che neve bianca" che si ergeva dalle Terme di Diocleziano con al centro i sette martiri (Saturnino, Ciriaco, Largo, </a:t>
            </a:r>
            <a:r>
              <a:rPr lang="it-IT" sz="2400" dirty="0" err="1" smtClean="0"/>
              <a:t>Smaragdo</a:t>
            </a:r>
            <a:r>
              <a:rPr lang="it-IT" sz="2400" dirty="0" smtClean="0"/>
              <a:t>, Sisinnio, </a:t>
            </a:r>
            <a:r>
              <a:rPr lang="it-IT" sz="2400" dirty="0" err="1" smtClean="0"/>
              <a:t>Trasone</a:t>
            </a:r>
            <a:r>
              <a:rPr lang="it-IT" sz="2400" dirty="0" smtClean="0"/>
              <a:t> e Marcello papa); Questo lo avrebbe convinto che doveva sorgere un tempio dedicato ai sette Angeli, quindi segnò il nome dei sette angeli sulle colonne all'interno del </a:t>
            </a:r>
            <a:r>
              <a:rPr lang="it-IT" sz="2400" dirty="0" err="1" smtClean="0"/>
              <a:t>frigidarium</a:t>
            </a:r>
            <a:r>
              <a:rPr lang="it-IT" sz="2400" dirty="0" smtClean="0"/>
              <a:t>. Così cominciò ad ideare una possibile costruzione della chiesa dedicata ai sette angeli ed ai sette martiri, ma il pontefice Paolo III non sostenne l'idea.</a:t>
            </a:r>
          </a:p>
          <a:p>
            <a:pPr marL="0" indent="0">
              <a:buNone/>
            </a:pPr>
            <a:r>
              <a:rPr lang="it-IT" sz="2400" dirty="0" smtClean="0"/>
              <a:t>Nel 1543 Antonio del Duca fece realizzare un quadro raffigurante la Madonna fra sette angeli, copia del mosaico della Basilica di San Marco. Il dipinto è attualmente posto al centro dell'abside della Basilica di Santa Maria degli Angeli e dei Martiri. Tuttavia per vedere, seppur brevemente, attuato il sogno di vedere costruita quest'ultima basilica, Antonio dovette aspettare a lungo visto che con l'elezione di Giulio III i nipoti del papa realizzarono un recinto di caccia e maneggio per cavalli all'interno delle terme. Tuttavia col pontificato di Marcello II e di Paolo IV cominciarono a realizzarsi le condizioni per la realizzazione della basilica.</a:t>
            </a:r>
          </a:p>
        </p:txBody>
      </p:sp>
    </p:spTree>
    <p:extLst>
      <p:ext uri="{BB962C8B-B14F-4D97-AF65-F5344CB8AC3E}">
        <p14:creationId xmlns:p14="http://schemas.microsoft.com/office/powerpoint/2010/main" val="102582095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a:bodyPr>
          <a:lstStyle/>
          <a:p>
            <a:r>
              <a:rPr lang="it-IT" sz="3200" dirty="0" smtClean="0"/>
              <a:t>Il progetto michelangiolesco</a:t>
            </a:r>
            <a:endParaRPr lang="it-IT" sz="3200" dirty="0"/>
          </a:p>
        </p:txBody>
      </p:sp>
      <p:sp>
        <p:nvSpPr>
          <p:cNvPr id="3" name="Segnaposto contenuto 2"/>
          <p:cNvSpPr>
            <a:spLocks noGrp="1"/>
          </p:cNvSpPr>
          <p:nvPr>
            <p:ph idx="1"/>
          </p:nvPr>
        </p:nvSpPr>
        <p:spPr/>
        <p:txBody>
          <a:bodyPr>
            <a:normAutofit fontScale="92500" lnSpcReduction="10000"/>
          </a:bodyPr>
          <a:lstStyle/>
          <a:p>
            <a:pPr marL="0" indent="0">
              <a:buNone/>
            </a:pPr>
            <a:r>
              <a:rPr lang="it-IT" dirty="0" smtClean="0"/>
              <a:t>Paolo IV affidò il progetto nel 1561 all'anziano Michelangelo che all'epoca stava lavorando alla Basilica di San Pietro. Michelangelo intervenne nel complesso termale restaurando l'aula del </a:t>
            </a:r>
            <a:r>
              <a:rPr lang="it-IT" dirty="0" err="1" smtClean="0"/>
              <a:t>tepidarium</a:t>
            </a:r>
            <a:r>
              <a:rPr lang="it-IT" dirty="0" smtClean="0"/>
              <a:t> e dimostrando un atteggiamento moderno e non distruttivo nei confronti dei resti archeologici. Si limitò a delimitare, con pochi setti murari, tre campate contigue, coperte a crociera, a cui furono aggiunte due cappelle laterali quadrate, creando così un edificio ecclesiastico singolare per la sua epoca, con una spazialità dilatata lateralmente anziché longitudinalmente, nonostante il parere dei committenti. L'asse principale partiva dal vestibolo, ricavato da un piccolo vano adibito a ninfeo di passaggio verso il </a:t>
            </a:r>
            <a:r>
              <a:rPr lang="it-IT" dirty="0" err="1" smtClean="0"/>
              <a:t>calidarium</a:t>
            </a:r>
            <a:r>
              <a:rPr lang="it-IT" dirty="0" smtClean="0"/>
              <a:t> e si concludeva nel coro ricavato nella zona della </a:t>
            </a:r>
            <a:r>
              <a:rPr lang="it-IT" dirty="0" err="1" smtClean="0"/>
              <a:t>natatio</a:t>
            </a:r>
            <a:r>
              <a:rPr lang="it-IT" dirty="0" smtClean="0"/>
              <a:t>. Al tempo michelangiolesco esistevano altri due ingressi ai lati del transetto. I lavori proseguirono anche dopo la morte di Michelangelo a cura di Giacomo Del Duca, nipote di Antonio.</a:t>
            </a:r>
          </a:p>
          <a:p>
            <a:endParaRPr lang="it-IT" dirty="0"/>
          </a:p>
        </p:txBody>
      </p:sp>
    </p:spTree>
    <p:extLst>
      <p:ext uri="{BB962C8B-B14F-4D97-AF65-F5344CB8AC3E}">
        <p14:creationId xmlns:p14="http://schemas.microsoft.com/office/powerpoint/2010/main" val="268257611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a:bodyPr>
          <a:lstStyle/>
          <a:p>
            <a:r>
              <a:rPr lang="it-IT" sz="3200" dirty="0" smtClean="0"/>
              <a:t>L’ingresso esterno</a:t>
            </a:r>
            <a:endParaRPr lang="it-IT" sz="3200" dirty="0"/>
          </a:p>
        </p:txBody>
      </p:sp>
      <p:sp>
        <p:nvSpPr>
          <p:cNvPr id="3" name="Segnaposto contenuto 2"/>
          <p:cNvSpPr>
            <a:spLocks noGrp="1"/>
          </p:cNvSpPr>
          <p:nvPr>
            <p:ph idx="1"/>
          </p:nvPr>
        </p:nvSpPr>
        <p:spPr/>
        <p:txBody>
          <a:bodyPr>
            <a:normAutofit fontScale="92500" lnSpcReduction="10000"/>
          </a:bodyPr>
          <a:lstStyle/>
          <a:p>
            <a:pPr marL="0" indent="0">
              <a:buNone/>
            </a:pPr>
            <a:r>
              <a:rPr lang="it-IT" dirty="0" smtClean="0"/>
              <a:t>I restauri degli inizi del XX secolo eliminarono la facciata del Vanvitelli nel 1911, e la trasformarono in un </a:t>
            </a:r>
            <a:r>
              <a:rPr lang="it-IT" dirty="0" err="1" smtClean="0"/>
              <a:t>nicchione</a:t>
            </a:r>
            <a:r>
              <a:rPr lang="it-IT" dirty="0" smtClean="0"/>
              <a:t> ad esedra con due ingressi ad arco, con l'intento di riportare l'aspetto a quello originario. Il 28 febbraio 2006 le vecchie porte lignee furono sostituite con delle nuove realizzate dal polacco Igor </a:t>
            </a:r>
            <a:r>
              <a:rPr lang="it-IT" dirty="0" err="1" smtClean="0"/>
              <a:t>Mitoraj</a:t>
            </a:r>
            <a:r>
              <a:rPr lang="it-IT" dirty="0" smtClean="0"/>
              <a:t>. La porta di destra. Questa porta ha come tema l'Annunciazione, di fatti l'anta sinistra raffigura in alto un angelo e l'anta destra raffigura, più in basso, la Vergine Maria, uno sfondo raffigura il mondo. Sulla lunetta vi è una schiera di angeli rappresentati con la sola testa bendata ed un corpo di una giovane acefala. La porta di sinistra. Questa porta rappresenta la Resurrezione: l'anta di sinistra raffigura la crocifissione (una figura umana in cui è incavata profondamente la figura di una croce). Sullo sfondo vi sono una testa bendata ed una palma. </a:t>
            </a:r>
          </a:p>
        </p:txBody>
      </p:sp>
    </p:spTree>
    <p:extLst>
      <p:ext uri="{BB962C8B-B14F-4D97-AF65-F5344CB8AC3E}">
        <p14:creationId xmlns:p14="http://schemas.microsoft.com/office/powerpoint/2010/main" val="234525590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Ingresso e prospettiva dall’alto</a:t>
            </a:r>
            <a:endParaRPr lang="it-IT" dirty="0"/>
          </a:p>
        </p:txBody>
      </p:sp>
      <p:pic>
        <p:nvPicPr>
          <p:cNvPr id="4" name="Segnaposto contenuto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48973" y="1815643"/>
            <a:ext cx="2794000" cy="4191000"/>
          </a:xfrm>
        </p:spPr>
      </p:pic>
      <p:pic>
        <p:nvPicPr>
          <p:cNvPr id="6" name="Immagin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237928" y="2540601"/>
            <a:ext cx="4633912" cy="3221344"/>
          </a:xfrm>
          <a:prstGeom prst="rect">
            <a:avLst/>
          </a:prstGeom>
        </p:spPr>
      </p:pic>
    </p:spTree>
    <p:extLst>
      <p:ext uri="{BB962C8B-B14F-4D97-AF65-F5344CB8AC3E}">
        <p14:creationId xmlns:p14="http://schemas.microsoft.com/office/powerpoint/2010/main" val="314342217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Curiosità</a:t>
            </a:r>
            <a:endParaRPr lang="it-IT" dirty="0"/>
          </a:p>
        </p:txBody>
      </p:sp>
      <p:sp>
        <p:nvSpPr>
          <p:cNvPr id="3" name="Segnaposto contenuto 2"/>
          <p:cNvSpPr>
            <a:spLocks noGrp="1"/>
          </p:cNvSpPr>
          <p:nvPr>
            <p:ph idx="1"/>
          </p:nvPr>
        </p:nvSpPr>
        <p:spPr/>
        <p:txBody>
          <a:bodyPr/>
          <a:lstStyle/>
          <a:p>
            <a:pPr marL="0" indent="0">
              <a:buNone/>
            </a:pPr>
            <a:r>
              <a:rPr lang="it-IT" dirty="0" smtClean="0"/>
              <a:t>Nella basilica SANTA MARIA DEGLI ANGELI si è sposato il più grande e famosissimo calciatore del mondo</a:t>
            </a:r>
          </a:p>
          <a:p>
            <a:pPr marL="0" indent="0">
              <a:buNone/>
            </a:pPr>
            <a:endParaRPr lang="it-IT" dirty="0"/>
          </a:p>
          <a:p>
            <a:pPr marL="0" indent="0">
              <a:buNone/>
            </a:pPr>
            <a:endParaRPr lang="it-IT" dirty="0" smtClean="0"/>
          </a:p>
          <a:p>
            <a:pPr marL="0" indent="0">
              <a:buNone/>
            </a:pPr>
            <a:r>
              <a:rPr lang="it-IT" sz="9600" dirty="0">
                <a:solidFill>
                  <a:srgbClr val="FF0000"/>
                </a:solidFill>
              </a:rPr>
              <a:t>F</a:t>
            </a:r>
            <a:r>
              <a:rPr lang="it-IT" sz="9600" dirty="0" smtClean="0">
                <a:solidFill>
                  <a:srgbClr val="FF0000"/>
                </a:solidFill>
              </a:rPr>
              <a:t>rancesco</a:t>
            </a:r>
            <a:r>
              <a:rPr lang="it-IT" sz="9600" dirty="0" smtClean="0"/>
              <a:t> </a:t>
            </a:r>
            <a:r>
              <a:rPr lang="it-IT" sz="9600" dirty="0" smtClean="0">
                <a:solidFill>
                  <a:srgbClr val="FFFF00"/>
                </a:solidFill>
              </a:rPr>
              <a:t>Totti</a:t>
            </a:r>
            <a:r>
              <a:rPr lang="it-IT" sz="9600" dirty="0" smtClean="0">
                <a:solidFill>
                  <a:srgbClr val="FF0000"/>
                </a:solidFill>
              </a:rPr>
              <a:t>!!</a:t>
            </a:r>
            <a:r>
              <a:rPr lang="it-IT" sz="9600" dirty="0" smtClean="0">
                <a:solidFill>
                  <a:srgbClr val="FFFF00"/>
                </a:solidFill>
              </a:rPr>
              <a:t>!!</a:t>
            </a:r>
            <a:endParaRPr lang="it-IT" dirty="0" smtClean="0">
              <a:solidFill>
                <a:srgbClr val="FFFF00"/>
              </a:solidFill>
            </a:endParaRPr>
          </a:p>
          <a:p>
            <a:pPr marL="0" indent="0">
              <a:buNone/>
            </a:pPr>
            <a:endParaRPr lang="it-IT" dirty="0"/>
          </a:p>
        </p:txBody>
      </p:sp>
    </p:spTree>
    <p:extLst>
      <p:ext uri="{BB962C8B-B14F-4D97-AF65-F5344CB8AC3E}">
        <p14:creationId xmlns:p14="http://schemas.microsoft.com/office/powerpoint/2010/main" val="270405223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endParaRPr lang="it-IT" dirty="0"/>
          </a:p>
        </p:txBody>
      </p:sp>
      <p:sp>
        <p:nvSpPr>
          <p:cNvPr id="3" name="Segnaposto contenuto 2"/>
          <p:cNvSpPr>
            <a:spLocks noGrp="1"/>
          </p:cNvSpPr>
          <p:nvPr>
            <p:ph idx="1"/>
          </p:nvPr>
        </p:nvSpPr>
        <p:spPr/>
        <p:txBody>
          <a:bodyPr/>
          <a:lstStyle/>
          <a:p>
            <a:pPr marL="0" indent="0">
              <a:buNone/>
            </a:pPr>
            <a:r>
              <a:rPr lang="it-IT" dirty="0" smtClean="0"/>
              <a:t>Abbiamo preso le informazioni da </a:t>
            </a:r>
            <a:r>
              <a:rPr lang="it-IT" dirty="0" err="1" smtClean="0"/>
              <a:t>wikipedia</a:t>
            </a:r>
            <a:r>
              <a:rPr lang="it-IT" dirty="0" smtClean="0"/>
              <a:t>.</a:t>
            </a:r>
          </a:p>
          <a:p>
            <a:pPr marL="0" indent="0">
              <a:buNone/>
            </a:pPr>
            <a:r>
              <a:rPr lang="it-IT" dirty="0" smtClean="0"/>
              <a:t>Fatta da </a:t>
            </a:r>
            <a:r>
              <a:rPr lang="it-IT" smtClean="0"/>
              <a:t>Stefano &amp; Nicolò il 11/01/14</a:t>
            </a:r>
          </a:p>
          <a:p>
            <a:pPr marL="0" indent="0">
              <a:buNone/>
            </a:pPr>
            <a:endParaRPr lang="it-IT" dirty="0"/>
          </a:p>
        </p:txBody>
      </p:sp>
    </p:spTree>
    <p:extLst>
      <p:ext uri="{BB962C8B-B14F-4D97-AF65-F5344CB8AC3E}">
        <p14:creationId xmlns:p14="http://schemas.microsoft.com/office/powerpoint/2010/main" val="3732841364"/>
      </p:ext>
    </p:extLst>
  </p:cSld>
  <p:clrMapOvr>
    <a:masterClrMapping/>
  </p:clrMapOvr>
</p:sld>
</file>

<file path=ppt/theme/theme1.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61</TotalTime>
  <Words>627</Words>
  <Application>Microsoft Office PowerPoint</Application>
  <PresentationFormat>Personalizzato</PresentationFormat>
  <Paragraphs>17</Paragraphs>
  <Slides>7</Slides>
  <Notes>0</Notes>
  <HiddenSlides>0</HiddenSlides>
  <MMClips>0</MMClips>
  <ScaleCrop>false</ScaleCrop>
  <HeadingPairs>
    <vt:vector size="4" baseType="variant">
      <vt:variant>
        <vt:lpstr>Tema</vt:lpstr>
      </vt:variant>
      <vt:variant>
        <vt:i4>1</vt:i4>
      </vt:variant>
      <vt:variant>
        <vt:lpstr>Titoli diapositive</vt:lpstr>
      </vt:variant>
      <vt:variant>
        <vt:i4>7</vt:i4>
      </vt:variant>
    </vt:vector>
  </HeadingPairs>
  <TitlesOfParts>
    <vt:vector size="8" baseType="lpstr">
      <vt:lpstr>Tema di Office</vt:lpstr>
      <vt:lpstr>Santa Maria degli angeli</vt:lpstr>
      <vt:lpstr>Storia</vt:lpstr>
      <vt:lpstr>Il progetto michelangiolesco</vt:lpstr>
      <vt:lpstr>L’ingresso esterno</vt:lpstr>
      <vt:lpstr>Ingresso e prospettiva dall’alto</vt:lpstr>
      <vt:lpstr>Curiosità</vt:lpstr>
      <vt:lpstr>Presentazione standard di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Santa Maria degli angeli</dc:title>
  <dc:creator>nicolò rossi</dc:creator>
  <cp:lastModifiedBy>Lenovo</cp:lastModifiedBy>
  <cp:revision>8</cp:revision>
  <dcterms:created xsi:type="dcterms:W3CDTF">2014-01-11T14:51:06Z</dcterms:created>
  <dcterms:modified xsi:type="dcterms:W3CDTF">2014-01-13T05:54:52Z</dcterms:modified>
</cp:coreProperties>
</file>